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C60"/>
    <a:srgbClr val="286983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22-11-21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biowin.org/fr/2021/11/22/lappel-36-en-recherche-innovation-collaborative-est-maintenant-ouvert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polemecatech.be/fr/appel-a-projets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62361D60-C70D-4DEC-A1D0-EBB35824C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13054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2F6DAEA9-B60D-4F1C-91CB-2650495F1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0784" y="169740"/>
            <a:ext cx="2555777" cy="8133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1717583" y="2897876"/>
            <a:ext cx="745232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1835696" y="3066773"/>
            <a:ext cx="730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>
                <a:solidFill>
                  <a:schemeClr val="tx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Appel 36: Santé digitale</a:t>
            </a:r>
          </a:p>
        </p:txBody>
      </p:sp>
    </p:spTree>
    <p:extLst>
      <p:ext uri="{BB962C8B-B14F-4D97-AF65-F5344CB8AC3E}">
        <p14:creationId xmlns:p14="http://schemas.microsoft.com/office/powerpoint/2010/main" val="144472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E2C4031F-7791-44AE-ACAC-A5A5958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6328309"/>
            <a:ext cx="1259633" cy="400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AVEC QUI?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(description du partenariat)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Partenaires déjà identifiés </a:t>
            </a: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556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Nom et organisation du partenaire 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au </a:t>
                      </a:r>
                      <a:r>
                        <a:rPr lang="en-US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projet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1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2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Partenaires recherchés: Quelles sont les compétences en Wallonie ou hors Wallonie que vous recherchez pour mener à bien votre projet ?</a:t>
            </a:r>
            <a:endParaRPr lang="fr-FR" sz="1600" i="1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E2C4031F-7791-44AE-ACAC-A5A5958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6328309"/>
            <a:ext cx="1259633" cy="400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QUAND? COMBIEN?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délai? Pour quel budget? </a:t>
            </a: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E2C4031F-7791-44AE-ACAC-A5A5958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6328309"/>
            <a:ext cx="1259633" cy="400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Lettre d’intention – Appel N°36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Vous avez une idée de projet en santé digitale? Félicitations! Les Pôles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et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MecaTech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vous proposent de vous aider à analyser votre idée et à monter votre projet dans le cadre du 36</a:t>
            </a:r>
            <a:r>
              <a:rPr lang="fr-FR" sz="1800" baseline="30000" dirty="0">
                <a:solidFill>
                  <a:schemeClr val="tx2">
                    <a:lumMod val="50000"/>
                  </a:schemeClr>
                </a:solidFill>
              </a:rPr>
              <a:t>ème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appel à projets.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ce faire, nous vous demandons de répondre de façon claire et synthétique aux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toute information sur l’appel à projets: nous vous conseillons de lire le « mode d’emploi » de l’appel à projets </a:t>
            </a: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Membres de </a:t>
            </a:r>
            <a:r>
              <a:rPr lang="fr-FR" sz="1600" dirty="0" err="1">
                <a:solidFill>
                  <a:schemeClr val="tx2">
                    <a:lumMod val="50000"/>
                  </a:schemeClr>
                </a:solidFill>
              </a:rPr>
              <a:t>MecaTech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: 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http://polemecatech.be/fr/appel-a-projets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Membres de BioWin </a:t>
            </a:r>
            <a:r>
              <a:rPr lang="fr-FR" sz="1600" dirty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https://biowin.org/fr/2021/11/22/lappel-36-en-recherche-innovation-collaborative-est-maintenant-ouvert/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160287" lvl="4" indent="0" algn="just">
              <a:buNone/>
            </a:pP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Personnes de contact</a:t>
            </a:r>
          </a:p>
          <a:p>
            <a:pPr marL="1074687" lvl="6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BioWin : marianne.ghyoot@biowin.org</a:t>
            </a:r>
          </a:p>
          <a:p>
            <a:pPr marL="1074687" lvl="6" indent="0" algn="just">
              <a:buNone/>
            </a:pPr>
            <a:r>
              <a:rPr lang="fr-FR" sz="1600" dirty="0" err="1">
                <a:solidFill>
                  <a:schemeClr val="tx2">
                    <a:lumMod val="50000"/>
                  </a:schemeClr>
                </a:solidFill>
              </a:rPr>
              <a:t>MecaTech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: perrine.flament@polemecatech.be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deadline pour nous soumettre une lettre d’intention est le</a:t>
            </a:r>
            <a:r>
              <a:rPr lang="fr-FR" sz="1800" dirty="0"/>
              <a:t> </a:t>
            </a:r>
            <a:r>
              <a:rPr lang="fr-FR" sz="1800" dirty="0">
                <a:solidFill>
                  <a:srgbClr val="C00000"/>
                </a:solidFill>
              </a:rPr>
              <a:t>17 janvier 2022.</a:t>
            </a:r>
            <a:endParaRPr lang="fr-FR" sz="1800" b="1" dirty="0">
              <a:solidFill>
                <a:srgbClr val="C00000"/>
              </a:solidFill>
            </a:endParaRPr>
          </a:p>
          <a:p>
            <a:pPr marL="635000" indent="-366713" algn="just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E2C4031F-7791-44AE-ACAC-A5A5958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6328309"/>
            <a:ext cx="1259633" cy="400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ED44444-9086-4846-A4BA-249BF413254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Calendrier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– Appel N°36 (2022)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C14D2A0-698B-4A02-81E3-29FC4B4B6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93343"/>
              </p:ext>
            </p:extLst>
          </p:nvPr>
        </p:nvGraphicFramePr>
        <p:xfrm>
          <a:off x="342900" y="1495787"/>
          <a:ext cx="8458200" cy="4495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Remise de la lettre d’intention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17/01</a:t>
                      </a:r>
                      <a:endParaRPr lang="fr-FR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Remise de l’avant-projet aux pôles pour dépôt à la Région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21/03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8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Diagnostic de maturité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Entre 28/03 et 08/04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90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Remise du formulaire aux pôles pour envoi au experts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30/05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Réunion de présentation du projet devant le Comité de Sélection 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Entre 06/06 et le  15/06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Remise du dossier final aux pôles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27/06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90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Remise du projet au Gouvernement</a:t>
                      </a:r>
                      <a:r>
                        <a:rPr lang="fr-FR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Wallon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30/06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900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Labélisation par le Gouvernement Wallon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Octobre 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7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64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E2C4031F-7791-44AE-ACAC-A5A5958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6328309"/>
            <a:ext cx="1259633" cy="400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QUI? 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description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 du porteur de projet)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E2C4031F-7791-44AE-ACAC-A5A5958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6328309"/>
            <a:ext cx="1259633" cy="400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COORDONNEES DU PORTEUR DE PROJET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37650"/>
              </p:ext>
            </p:extLst>
          </p:nvPr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E2C4031F-7791-44AE-ACAC-A5A5958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6328309"/>
            <a:ext cx="1259633" cy="400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179512" y="228600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POURQUOI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description de la raison d’être et des besoins)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Quelles sont l’origine et le contexte de l’idée de projet? 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besoins identifiés, le(s) facteur(s) déclenchants 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A quels problèmes souhaitez-vous répondre? Quelles sont les opportunités identifiées? </a:t>
            </a:r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E2C4031F-7791-44AE-ACAC-A5A5958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6328309"/>
            <a:ext cx="1259633" cy="400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QUOI? (description de votre idée)</a:t>
            </a:r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 est votre idée ? En quoi répond-elle aux besoins identifiés?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livrable souhaitez-vous obtenir à la fin du projet?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 Quel produit/service/procédé voulez-vous commercialiser à terme 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est le caractère innovant du projet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E2C4031F-7791-44AE-ACAC-A5A5958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6328309"/>
            <a:ext cx="1259633" cy="400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Où? (description du marché)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(quels sont) le(s) marché(s) visé(s) par votre projet (taille</a:t>
            </a: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, tendances majeures et environnement macro-économique, segments, chaîne de valeur de l’industrie)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principaux concurrents existants ou potentiels et/ou offres de substitution ?</a:t>
            </a: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E2C4031F-7791-44AE-ACAC-A5A5958E3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3648" y="6328309"/>
            <a:ext cx="1259633" cy="40088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COMMENT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(description de votre stratégie)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votre Business Model? Comment allez-vous procéder pour vendre votre produit/service? Quelle est votre ambition?</a:t>
            </a: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16157</TotalTime>
  <Words>549</Words>
  <Application>Microsoft Office PowerPoint</Application>
  <PresentationFormat>Affichage à l'écran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Lato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Marine Divincenzo</cp:lastModifiedBy>
  <cp:revision>291</cp:revision>
  <cp:lastPrinted>2016-06-21T08:09:21Z</cp:lastPrinted>
  <dcterms:created xsi:type="dcterms:W3CDTF">2016-06-21T08:02:17Z</dcterms:created>
  <dcterms:modified xsi:type="dcterms:W3CDTF">2021-11-22T13:11:52Z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