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2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loic.germain@biowin.org" TargetMode="External"/><Relationship Id="rId5" Type="http://schemas.openxmlformats.org/officeDocument/2006/relationships/hyperlink" Target="mailto:thierry.ferain@biowin.org" TargetMode="External"/><Relationship Id="rId4" Type="http://schemas.openxmlformats.org/officeDocument/2006/relationships/hyperlink" Target="mailto:marianne.ghyoot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Appel 37</a:t>
            </a: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compléter votre consortium et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Lettre d’intention – Appel N°37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en santé digitale? Félicitations! Le Pôle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vous propose de vous aider à analyser votre idée et à monter votre projet dans le cadre du 37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contacter le pôle: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marianne.ghyoot@biowin.org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BE" sz="1600" i="1" dirty="0"/>
              <a:t>0</a:t>
            </a:r>
            <a:r>
              <a:rPr lang="fr-BE" sz="1400" i="1" dirty="0">
                <a:effectLst/>
                <a:latin typeface="Roboto" panose="02000000000000000000" pitchFamily="2" charset="0"/>
              </a:rPr>
              <a:t>484 90 47 12</a:t>
            </a:r>
            <a:endParaRPr lang="fr-FR" sz="1600" i="1" dirty="0"/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hlinkClick r:id="rId5"/>
              </a:rPr>
              <a:t>thierry.ferain@biowin.org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0486 49 91 92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0474 57 28 62 (à partir du 4 juillet 2022)</a:t>
            </a:r>
          </a:p>
          <a:p>
            <a:pPr marL="160287" lvl="4" indent="0" algn="just">
              <a:buNone/>
            </a:pP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</a:t>
            </a:r>
            <a:r>
              <a:rPr lang="fr-FR" sz="180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FR" sz="1800">
                <a:solidFill>
                  <a:srgbClr val="C00000"/>
                </a:solidFill>
              </a:rPr>
              <a:t>jusqu’au 25 </a:t>
            </a:r>
            <a:r>
              <a:rPr lang="fr-FR" sz="1800" dirty="0">
                <a:solidFill>
                  <a:srgbClr val="C00000"/>
                </a:solidFill>
              </a:rPr>
              <a:t>juillet 2022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ED44444-9086-4846-A4BA-249BF413254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Calendrier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– Appel N°37 (2022)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C14D2A0-698B-4A02-81E3-29FC4B4B6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771745"/>
              </p:ext>
            </p:extLst>
          </p:nvPr>
        </p:nvGraphicFramePr>
        <p:xfrm>
          <a:off x="381000" y="1371600"/>
          <a:ext cx="8458200" cy="4844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91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Dépôt de la lettre d’intention au pôle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Au plus tard le 25/07</a:t>
                      </a:r>
                      <a:endParaRPr lang="fr-FR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Dépôt de l’avant-projet au pôle pour revue interne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22/08</a:t>
                      </a:r>
                      <a:endParaRPr lang="fr-FR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074959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Soumission de l’avant-projet à la Région</a:t>
                      </a:r>
                    </a:p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05/09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1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Diagnostic de maturité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Sem du 19/09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8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Dépôt du dossier au pôle pour revue interne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24/10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Dépôt du dossier au pôle pour envoi aux experts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07/11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Evaluation du dossier par le Comité de Sélection 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Sem 22/11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Soumission du dossier à la Région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15/12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r>
                        <a:rPr lang="fr-BE" dirty="0"/>
                        <a:t>Labélisation par le Gouvernement wallon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Mars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3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64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description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179512" y="228600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POURQUOI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Domaine d’Activité Stratégique du pôle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votre projet s’intègre-t-il?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     Veuillez cocher une ou plusieurs cases ci-dessous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kumimoji="0" lang="it-IT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(Bio)pharmacie (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inclus 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thérapie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cellulaire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génique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la production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industrielle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biomédicaments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Radiations appliquées à la santé 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Dispositifs médicaux et Diagnostic in vitro 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Santé digitale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-Autres (préciser le domaine technologique)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(description de votre idée)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L’exploitation des résultats attendus est-elle dépendante de brevets existants? Qui en est détenteur?</a:t>
            </a:r>
          </a:p>
          <a:p>
            <a:pPr marL="263525" indent="0">
              <a:buNone/>
              <a:tabLst>
                <a:tab pos="270510" algn="l"/>
              </a:tabLst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COMMENT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produit/service/procédé? Quelle est votre ambition?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16314</TotalTime>
  <Words>631</Words>
  <Application>Microsoft Office PowerPoint</Application>
  <PresentationFormat>Affichage à l'écran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Lato</vt:lpstr>
      <vt:lpstr>Roboto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Marianne Ghyoot</cp:lastModifiedBy>
  <cp:revision>303</cp:revision>
  <cp:lastPrinted>2016-06-21T08:09:21Z</cp:lastPrinted>
  <dcterms:created xsi:type="dcterms:W3CDTF">2016-06-21T08:02:17Z</dcterms:created>
  <dcterms:modified xsi:type="dcterms:W3CDTF">2022-06-14T08:31:28Z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