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06-12-22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loic.germain@biowin.org" TargetMode="External"/><Relationship Id="rId5" Type="http://schemas.openxmlformats.org/officeDocument/2006/relationships/hyperlink" Target="mailto:thierry.ferain@biowin.org" TargetMode="External"/><Relationship Id="rId4" Type="http://schemas.openxmlformats.org/officeDocument/2006/relationships/hyperlink" Target="mailto:marianne.ghyoot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Appel 39</a:t>
            </a: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Lettre d’intention – Appel N°39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de recherche et innovation dans </a:t>
            </a:r>
            <a:r>
              <a:rPr lang="fr-FR" sz="1800">
                <a:solidFill>
                  <a:schemeClr val="tx2">
                    <a:lumMod val="50000"/>
                  </a:schemeClr>
                </a:solidFill>
              </a:rPr>
              <a:t>le domaine de la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santé? Félicitations! Le Pôle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vous propose de vous aider à analyser votre idée et à monter votre projet dans le cadre du 39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contacter le pôle:</a:t>
            </a: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400" i="1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484 90 47 12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0486 49 91 92</a:t>
            </a:r>
          </a:p>
          <a:p>
            <a:pPr marL="160287" lvl="4" indent="0" algn="just"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0474 57 28 62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60287" lvl="4" indent="0" algn="just">
              <a:buNone/>
            </a:pP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: </a:t>
            </a:r>
            <a:r>
              <a:rPr lang="fr-FR" sz="1800" dirty="0">
                <a:solidFill>
                  <a:srgbClr val="C00000"/>
                </a:solidFill>
              </a:rPr>
              <a:t>jusqu’au 16 janvier 2023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description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179512" y="228600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POURQUOI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Domaine d’Activité Stratégique du pôle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votre projet s’intègre-t-il?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     Veuillez cocher une ou plusieurs cases ci-dessous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kumimoji="0" lang="it-IT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(Bio)pharmacie (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inclus 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thérapie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cellulaire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génique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la production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industrielle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biomédicaments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Radiations appliquées à la santé 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Dispositifs médicaux et Diagnostic in vitro 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Santé digitale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algn="just">
              <a:spcBef>
                <a:spcPct val="0"/>
              </a:spcBef>
              <a:buNone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-Autres (préciser le domaine technologique)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(description de votre idée)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L’exploitation des résultats attendus est-elle dépendante de brevets existants? Qui en est détenteur?</a:t>
            </a:r>
          </a:p>
          <a:p>
            <a:pPr marL="263525" indent="0">
              <a:buNone/>
              <a:tabLst>
                <a:tab pos="270510" algn="l"/>
              </a:tabLst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COMMENT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produit/service/procédé? Quelle est votre ambition?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compléter votre consortium et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16321</TotalTime>
  <Words>543</Words>
  <Application>Microsoft Office PowerPoint</Application>
  <PresentationFormat>Affichage à l'écran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Roboto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Thierry Ferain</cp:lastModifiedBy>
  <cp:revision>306</cp:revision>
  <cp:lastPrinted>2016-06-21T08:09:21Z</cp:lastPrinted>
  <dcterms:created xsi:type="dcterms:W3CDTF">2016-06-21T08:02:17Z</dcterms:created>
  <dcterms:modified xsi:type="dcterms:W3CDTF">2022-12-06T16:26:23Z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