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05-09-23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hierry.ferain@biowin.org" TargetMode="External"/><Relationship Id="rId5" Type="http://schemas.openxmlformats.org/officeDocument/2006/relationships/hyperlink" Target="mailto:marianne.ghyoot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41</a:t>
            </a:r>
            <a:r>
              <a:rPr lang="fr-BE" sz="28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Call for </a:t>
            </a:r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</a:t>
            </a:r>
            <a:endParaRPr lang="fr-BE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How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much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long will the project last? For what budget? 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Letter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Intent – Call N°41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You have a great idea for a project in Health Innovation? Congratulations! The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cluster offers to help you analyze your idea and set up your project in the framework of the 41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call for projects</a:t>
            </a:r>
          </a:p>
          <a:p>
            <a:pPr marL="268287" indent="0" algn="just"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To do so, we ask you to answer the following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questions in a clear and synthetic way. </a:t>
            </a:r>
          </a:p>
          <a:p>
            <a:pPr marL="635000" indent="-366713" algn="just"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For detailed information on the call for projects, we advise you to contact the cluster:</a:t>
            </a:r>
          </a:p>
          <a:p>
            <a:pPr marL="160287" marR="0" lvl="4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72 65 43 02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The deadline for submitting a letter of intent </a:t>
            </a:r>
            <a:r>
              <a:rPr lang="en-US" sz="180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sz="1800" b="1">
                <a:solidFill>
                  <a:srgbClr val="C00000"/>
                </a:solidFill>
              </a:rPr>
              <a:t>October 16</a:t>
            </a:r>
            <a:r>
              <a:rPr lang="en-US" sz="1800" b="1" dirty="0">
                <a:solidFill>
                  <a:srgbClr val="C00000"/>
                </a:solidFill>
              </a:rPr>
              <a:t>, 2023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leader)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Who are you? What is your experience? What is your know-how? What are your activities?  What is the vision of your company?</a:t>
            </a:r>
            <a:endParaRPr lang="fr-BE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D6CD50-ACE7-9A67-84AD-8EAC5178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089F41-34E7-6456-42EC-8EF342FB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-35413" y="0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Coordinates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the Project Leader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25756"/>
              </p:ext>
            </p:extLst>
          </p:nvPr>
        </p:nvGraphicFramePr>
        <p:xfrm>
          <a:off x="457200" y="1600200"/>
          <a:ext cx="8153400" cy="42405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BCE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Postal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Address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WebSite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coordinator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fr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fr-B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Phone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71334" y="289832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description of purpose and needs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the origin and context of the project idea? 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identified needs, the triggering factor(s)?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problems do you want to address? What opportunities have been identified?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In which Strategic Activity Area of the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cluster does your project fit?</a:t>
            </a:r>
          </a:p>
          <a:p>
            <a:pPr marL="4476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select one or more area below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(Bio)pharmacy (including cell and gene therapy and industrial production of biomedicines)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Radiation applied to health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Medical Devices and In </a:t>
            </a:r>
            <a:r>
              <a:rPr lang="en-US" altLang="fr-FR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itro </a:t>
            </a:r>
            <a:r>
              <a:rPr lang="en-US" altLang="fr-FR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iagnostics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Digital Health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Others (specify the technological field)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idea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idea? How does it meet the identified needs?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deliverable do you want to obtain at the end of the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product/service/process do you want to market to valorize the results of your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innovative is the project?</a:t>
            </a:r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Targets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market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(are) the market(s) targeted by your project (size, major trends and macro-economic environment, segments, industry value chain)?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main existing or potential competitors and/or alternative offerings?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Is the exploitation of the expected results dependent on existing patents? Who owns this IP?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How?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strategy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business model? How will you sell your product/service/process? What is your ambition?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whom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describe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the consortium)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Partners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already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identified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609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Name of the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</a:t>
                      </a: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company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to the project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1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2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Missing partners: What skills in Wallonia or outside Wallonia are you looking for to complete your consortium and bring your project to success?</a:t>
            </a: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Affichage à l'écran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Marianne Ghyoot</cp:lastModifiedBy>
  <cp:revision>331</cp:revision>
  <cp:lastPrinted>2016-06-21T08:09:21Z</cp:lastPrinted>
  <dcterms:created xsi:type="dcterms:W3CDTF">2016-06-21T08:02:17Z</dcterms:created>
  <dcterms:modified xsi:type="dcterms:W3CDTF">2023-09-05T10:17:47Z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