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11-10-23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thierry.ferain@biowin.org" TargetMode="External"/><Relationship Id="rId5" Type="http://schemas.openxmlformats.org/officeDocument/2006/relationships/hyperlink" Target="mailto:marianne.ghyoot@biowin.org" TargetMode="External"/><Relationship Id="rId4" Type="http://schemas.openxmlformats.org/officeDocument/2006/relationships/hyperlink" Target="mailto:loic.germain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Appel 42</a:t>
            </a: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QUAND? COMBIEN?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délai? Pour quel budget? </a:t>
            </a: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Lettre d’intention – Appel N°42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Vous avez une idée de projet de recherche et innovation dans le domaine de la santé? Félicitations! Le Pôle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vous propose de vous aider à analyser votre idée et à monter votre projet dans le cadre du 42</a:t>
            </a:r>
            <a:r>
              <a:rPr lang="fr-FR" sz="1800" baseline="30000" dirty="0">
                <a:solidFill>
                  <a:schemeClr val="tx2">
                    <a:lumMod val="50000"/>
                  </a:schemeClr>
                </a:solidFill>
              </a:rPr>
              <a:t>ème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appel à projets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ce faire, nous vous demandons de répondre de façon claire et synthétique aux 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questions ci-après. </a:t>
            </a:r>
          </a:p>
          <a:p>
            <a:pPr marL="635000" indent="-366713" algn="just">
              <a:buFont typeface="Arial"/>
              <a:buChar char="•"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toute information sur l’appel à projets: nous vous conseillons de contacter le pôle: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0472 65 43 02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8287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484 90 47 12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0486 49 91 92</a:t>
            </a:r>
          </a:p>
          <a:p>
            <a:pPr marL="160287" lvl="4" indent="0" algn="just">
              <a:spcAft>
                <a:spcPts val="600"/>
              </a:spcAft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deadline pour nous soumettre une lettre d’intention : </a:t>
            </a:r>
            <a:r>
              <a:rPr lang="fr-FR" sz="1800" dirty="0">
                <a:solidFill>
                  <a:srgbClr val="C00000"/>
                </a:solidFill>
              </a:rPr>
              <a:t>jusqu’au 19 janvier 2024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QUI?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du porteur de projet)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Qui êtes-vous ? Quelle est votre expérience ? Quel est votre savoir-faire ? Quelles sont vos activités?  Quel est la vision de votre entreprise ?</a:t>
            </a: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COORDONNEES DU PORTEUR DE PROJET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37650"/>
              </p:ext>
            </p:extLst>
          </p:nvPr>
        </p:nvGraphicFramePr>
        <p:xfrm>
          <a:off x="457200" y="1600200"/>
          <a:ext cx="81534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de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Numéro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Adresse Postale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du 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484974" y="298138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POURQUOI?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description de la raison d’être et des besoins)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Quelles sont l’origine et le contexte de l’idée de projet? 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besoins identifiés, le(s) facteur(s) déclenchants 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A quels problèmes souhaitez-vous répondre? Quelles sont les opportunités identifiées?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Domaine d’Activité Stratégique du pôle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votre projet s’intègre-t-il?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      Veuillez cocher une ou plusieurs cases ci-dessous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Biotech &amp; Biopharma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fr-BE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Medtech</a:t>
            </a:r>
            <a:endParaRPr kumimoji="0" lang="fr-BE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santé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Autres (préciser le domaine technologique)</a:t>
            </a:r>
            <a:endParaRPr kumimoji="0" lang="fr-BE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QUOI?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de votre idée)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 est votre idée ? En quoi répond-elle aux besoins identifiés?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livrable souhaitez-vous obtenir à la fin du projet?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 Quel produit/service/procédé voulez-vous commercialiser à terme 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est le caractère innovant du projet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Où?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du marché)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(quels sont) le(s) marché(s) visé(s) par votre projet (taille</a:t>
            </a: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, tendances majeures et environnement macro-économique, segments, chaîne de valeur de l’industrie)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principaux concurrents existants ou potentiels et/ou offres de substitution 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L’exploitation des résultats attendus est-elle dépendante de brevets existants? Qui en est détenteur?</a:t>
            </a:r>
          </a:p>
          <a:p>
            <a:pPr marL="263525" indent="0">
              <a:buNone/>
              <a:tabLst>
                <a:tab pos="270510" algn="l"/>
              </a:tabLst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COMMENT?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de votre stratégie)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votre Business Model? Comment allez-vous procéder pour vendre votre produit/service/procédé? Quelle est votre ambition?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AVEC QUI?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du partenariat)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Partenaires déjà identifiés </a:t>
            </a: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556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Nom et organisation du partenaire 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au </a:t>
                      </a:r>
                      <a:r>
                        <a:rPr lang="en-US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projet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1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2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Partenaires recherchés: Quelles sont les compétences en Wallonie ou hors Wallonie que vous recherchez pour compléter votre consortium et mener à bien votre projet ?</a:t>
            </a:r>
            <a:endParaRPr lang="fr-FR" sz="1600" i="1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algn="just">
              <a:tabLst>
                <a:tab pos="180340" algn="l"/>
              </a:tabLst>
            </a:pP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Loic Germain</cp:lastModifiedBy>
  <cp:revision>317</cp:revision>
  <cp:lastPrinted>2016-06-21T08:09:21Z</cp:lastPrinted>
  <dcterms:created xsi:type="dcterms:W3CDTF">2016-06-21T08:02:17Z</dcterms:created>
  <dcterms:modified xsi:type="dcterms:W3CDTF">2023-10-11T12:43:32Z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